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>
      <p:cViewPr varScale="1">
        <p:scale>
          <a:sx n="68" d="100"/>
          <a:sy n="68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882A09-AE85-4ADC-BD0E-854BBF0C8BAF}" type="datetimeFigureOut">
              <a:rPr lang="es-AR" smtClean="0"/>
              <a:t>22/03/2015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2B1AAE-F80D-4684-BC49-E42A0974EBA7}" type="slidenum">
              <a:rPr lang="es-AR" smtClean="0"/>
              <a:t>‹Nº›</a:t>
            </a:fld>
            <a:endParaRPr lang="es-AR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268760"/>
            <a:ext cx="7851648" cy="1828800"/>
          </a:xfrm>
        </p:spPr>
        <p:txBody>
          <a:bodyPr/>
          <a:lstStyle/>
          <a:p>
            <a:r>
              <a:rPr lang="es-AR" dirty="0" smtClean="0"/>
              <a:t> </a:t>
            </a:r>
            <a:r>
              <a:rPr lang="es-AR" sz="6600" dirty="0" smtClean="0">
                <a:solidFill>
                  <a:srgbClr val="C00000"/>
                </a:solidFill>
              </a:rPr>
              <a:t>FRACTURAS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sz="6600" dirty="0" smtClean="0"/>
              <a:t>GENERALIDADES</a:t>
            </a:r>
            <a:r>
              <a:rPr lang="es-AR" dirty="0" smtClean="0"/>
              <a:t> </a:t>
            </a:r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chapatin\Pictures\pelvis para medicina\capture-20150322-0750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chapatin\Pictures\pelvis para medicina\capture-20150322-0752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rchapatin\Pictures\pelvis para medicina\capture-20150322-0752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chapatin\Pictures\pelvis para medicina\capture-20150322-0752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rchapatin\Pictures\pelvis para medicina\capture-20150322-0753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rchapatin\Pictures\pelvis para medicina\capture-20150322-0754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rchapatin\Pictures\pelvis para medicina\capture-20150322-0754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rchapatin\Pictures\pelvis para medicina\capture-20150322-0754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rchapatin\Pictures\pelvis para medicina\capture-20150322-0755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rchapatin\Pictures\pelvis para medicina\capture-20150322-0756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rchapatin\Pictures\pelvis para medicina\capture-20150322-0756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rchapatin\Pictures\pelvis para medicina\capture-20150322-0757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253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rchapatin\Pictures\pelvis para medicina\capture-20150322-0821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rchapatin\Pictures\pelvis para medicina\capture-20150322-0822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drchapatin\Pictures\pelvis para medicina\capture-20150322-0826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drchapatin\Pictures\pelvis para medicina\capture-20150322-0827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rchapatin\Pictures\pelvis para medicina\capture-20150322-0835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rchapatin\Pictures\pelvis para medicina\capture-20150322-0835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rchapatin\Pictures\pelvis para medicina\capture-20150322-0836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drchapatin\Pictures\pelvis para medicina\capture-20150322-0837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drchapatin\Pictures\pelvis para medicina\capture-20150322-08373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drchapatin\Pictures\pelvis para medicina\capture-20150322-0838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drchapatin\Pictures\pelvis para medicina\capture-20150322-0838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drchapatin\Pictures\pelvis para medicina\capture-20150322-0839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drchapatin\Pictures\pelvis para medicina\capture-20150322-0839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drchapatin\Pictures\pelvis para medicina\capture-20150322-0840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3999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drchapatin\Pictures\pelvis para medicina\capture-20150322-0840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drchapatin\Pictures\pelvis para medicina\capture-20150322-0841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drchapatin\Pictures\pelvis para medicina\capture-20150322-0844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drchapatin\Pictures\pelvis para medicina\capture-20150322-0845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drchapatin\Pictures\pelvis para medicina\capture-20150322-0845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drchapatin\Pictures\pelvis para medicina\capture-20150322-0846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drchapatin\Pictures\pelvis para medicina\capture-20150322-0847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drchapatin\Pictures\pelvis para medicina\capture-20150322-0848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drchapatin\Pictures\pelvis para medicina\capture-20150322-0849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drchapatin\Pictures\pelvis para medicina\capture-20150322-0853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drchapatin\Pictures\pelvis para medicina\capture-20150322-0854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09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drchapatin\Pictures\pelvis para medicina\capture-20150322-0854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</TotalTime>
  <Words>3</Words>
  <Application>Microsoft Office PowerPoint</Application>
  <PresentationFormat>Presentación en pantalla (4:3)</PresentationFormat>
  <Paragraphs>2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1" baseType="lpstr">
      <vt:lpstr>Flujo</vt:lpstr>
      <vt:lpstr> FRACTURAS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FRACTURAS</dc:title>
  <dc:creator>drchapatin</dc:creator>
  <cp:lastModifiedBy>drchapatin</cp:lastModifiedBy>
  <cp:revision>31</cp:revision>
  <dcterms:created xsi:type="dcterms:W3CDTF">2015-03-22T11:01:31Z</dcterms:created>
  <dcterms:modified xsi:type="dcterms:W3CDTF">2015-03-22T13:05:50Z</dcterms:modified>
</cp:coreProperties>
</file>